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9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4C2-4DCE-43CA-A1CA-234D4216A2B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84C1B1D-A40F-47B5-87EE-FE33A93B6F9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210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4C2-4DCE-43CA-A1CA-234D4216A2B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1B1D-A40F-47B5-87EE-FE33A93B6F9D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230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4C2-4DCE-43CA-A1CA-234D4216A2B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1B1D-A40F-47B5-87EE-FE33A93B6F9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849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4C2-4DCE-43CA-A1CA-234D4216A2B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1B1D-A40F-47B5-87EE-FE33A93B6F9D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6010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4C2-4DCE-43CA-A1CA-234D4216A2B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1B1D-A40F-47B5-87EE-FE33A93B6F9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0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4C2-4DCE-43CA-A1CA-234D4216A2B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1B1D-A40F-47B5-87EE-FE33A93B6F9D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01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4C2-4DCE-43CA-A1CA-234D4216A2B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1B1D-A40F-47B5-87EE-FE33A93B6F9D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39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4C2-4DCE-43CA-A1CA-234D4216A2B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1B1D-A40F-47B5-87EE-FE33A93B6F9D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226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4C2-4DCE-43CA-A1CA-234D4216A2B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1B1D-A40F-47B5-87EE-FE33A93B6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34C2-4DCE-43CA-A1CA-234D4216A2B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1B1D-A40F-47B5-87EE-FE33A93B6F9D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120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5F134C2-4DCE-43CA-A1CA-234D4216A2B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C1B1D-A40F-47B5-87EE-FE33A93B6F9D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1619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134C2-4DCE-43CA-A1CA-234D4216A2B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84C1B1D-A40F-47B5-87EE-FE33A93B6F9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27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yhub.smdservers.net/Account/Login?ReturnUrl=%2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helpdesk@tntmgmt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7F916-1914-EF5C-7441-380F0A329E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IT and Tech Roundtable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200049-A79E-E15B-5940-73CC2E5CDF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Spencer Tuohy</a:t>
            </a:r>
          </a:p>
        </p:txBody>
      </p:sp>
    </p:spTree>
    <p:extLst>
      <p:ext uri="{BB962C8B-B14F-4D97-AF65-F5344CB8AC3E}">
        <p14:creationId xmlns:p14="http://schemas.microsoft.com/office/powerpoint/2010/main" val="251939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E2677-E41E-7269-CF94-74E73385E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 of Items to Be covered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83F90-1026-0E4C-5417-4AD27697D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Sitelink </a:t>
            </a:r>
            <a:r>
              <a:rPr lang="en-US" dirty="0" err="1"/>
              <a:t>Myhub</a:t>
            </a:r>
            <a:r>
              <a:rPr lang="en-US" dirty="0"/>
              <a:t>? How can I use it?</a:t>
            </a:r>
          </a:p>
          <a:p>
            <a:r>
              <a:rPr lang="en-US" dirty="0"/>
              <a:t>What are most common IT issues? How do I get help?</a:t>
            </a:r>
          </a:p>
          <a:p>
            <a:pPr lvl="1"/>
            <a:r>
              <a:rPr lang="en-US" dirty="0"/>
              <a:t>Who do I email?</a:t>
            </a:r>
          </a:p>
          <a:p>
            <a:pPr lvl="1"/>
            <a:r>
              <a:rPr lang="en-US" dirty="0"/>
              <a:t>What is considered emergency (aka need fix right away)? Email then call</a:t>
            </a:r>
          </a:p>
          <a:p>
            <a:pPr lvl="1"/>
            <a:r>
              <a:rPr lang="en-US" dirty="0"/>
              <a:t>What to do on a weekend?</a:t>
            </a:r>
          </a:p>
          <a:p>
            <a:r>
              <a:rPr lang="en-US" dirty="0"/>
              <a:t>Easy things I can try myself before requesting help</a:t>
            </a:r>
          </a:p>
          <a:p>
            <a:r>
              <a:rPr lang="en-US" dirty="0"/>
              <a:t>What is TeamViewer and how is it used?</a:t>
            </a:r>
          </a:p>
        </p:txBody>
      </p:sp>
    </p:spTree>
    <p:extLst>
      <p:ext uri="{BB962C8B-B14F-4D97-AF65-F5344CB8AC3E}">
        <p14:creationId xmlns:p14="http://schemas.microsoft.com/office/powerpoint/2010/main" val="84566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CBC7A-4AE5-FD6A-1615-18FF01E5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Sitelink </a:t>
            </a:r>
            <a:r>
              <a:rPr lang="en-US" dirty="0" err="1"/>
              <a:t>Myhub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2A93E-92D0-8EF4-5C2E-856424A3F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https://myhub.smdservers.net/Account/Login?ReturnUrl=%2f</a:t>
            </a:r>
            <a:endParaRPr lang="en-US" dirty="0"/>
          </a:p>
          <a:p>
            <a:r>
              <a:rPr lang="en-US" dirty="0"/>
              <a:t>How is it used?</a:t>
            </a:r>
          </a:p>
          <a:p>
            <a:pPr lvl="1"/>
            <a:r>
              <a:rPr lang="en-US" dirty="0"/>
              <a:t>Nearly same as web edition just an online version</a:t>
            </a:r>
          </a:p>
          <a:p>
            <a:pPr lvl="1"/>
            <a:r>
              <a:rPr lang="en-US" dirty="0"/>
              <a:t>More visual reports</a:t>
            </a:r>
          </a:p>
          <a:p>
            <a:pPr lvl="1"/>
            <a:r>
              <a:rPr lang="en-US" dirty="0"/>
              <a:t>Login is same as web edition</a:t>
            </a:r>
          </a:p>
          <a:p>
            <a:pPr lvl="1"/>
            <a:r>
              <a:rPr lang="en-US" dirty="0"/>
              <a:t>Ability to take payments, do daily closes, export reports </a:t>
            </a:r>
            <a:r>
              <a:rPr lang="en-US" dirty="0" err="1"/>
              <a:t>etc</a:t>
            </a:r>
            <a:r>
              <a:rPr lang="en-US" dirty="0"/>
              <a:t>, take tenant notes</a:t>
            </a:r>
          </a:p>
          <a:p>
            <a:pPr lvl="1"/>
            <a:r>
              <a:rPr lang="en-US" dirty="0"/>
              <a:t>Quicker than loading up web edition</a:t>
            </a:r>
          </a:p>
        </p:txBody>
      </p:sp>
    </p:spTree>
    <p:extLst>
      <p:ext uri="{BB962C8B-B14F-4D97-AF65-F5344CB8AC3E}">
        <p14:creationId xmlns:p14="http://schemas.microsoft.com/office/powerpoint/2010/main" val="347946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9E87F-D2F6-E303-2A00-290FE1F53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Common IT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57D29-BDE8-0E78-4ED2-2B13CECD9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 is not working</a:t>
            </a:r>
          </a:p>
          <a:p>
            <a:r>
              <a:rPr lang="en-US" dirty="0"/>
              <a:t>Gate is down</a:t>
            </a:r>
          </a:p>
          <a:p>
            <a:r>
              <a:rPr lang="en-US" dirty="0"/>
              <a:t>Printer stopped printing, scanning,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Computer is not working or has crashed</a:t>
            </a:r>
          </a:p>
          <a:p>
            <a:r>
              <a:rPr lang="en-US" dirty="0"/>
              <a:t>Sitelink not working</a:t>
            </a:r>
          </a:p>
          <a:p>
            <a:r>
              <a:rPr lang="en-US" dirty="0"/>
              <a:t>Pin pad is down</a:t>
            </a:r>
          </a:p>
          <a:p>
            <a:r>
              <a:rPr lang="en-US" dirty="0"/>
              <a:t>Any other issues?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320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039A7-EE40-7571-1636-1F6FE88B1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things to try before requesting help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AF55EB-22C1-FAB0-A7F0-EBC24F5D4AFD}"/>
              </a:ext>
            </a:extLst>
          </p:cNvPr>
          <p:cNvSpPr txBox="1"/>
          <p:nvPr/>
        </p:nvSpPr>
        <p:spPr>
          <a:xfrm>
            <a:off x="1505712" y="2383536"/>
            <a:ext cx="93146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Try completely shutting down your computer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Unplug your printer and plug it back 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Check for windows updates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Magnifying glass type updates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Run windows updates and install after installation is complete computer will request restart to install update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9E876E-5D46-E807-0CD0-BDCFA0C222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621" y="4112418"/>
            <a:ext cx="2480323" cy="928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586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644EE-5D6D-6AA6-80AC-4C219244C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considered an Emergency?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9A3EA-00C7-1650-2381-71CD7FB8E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 computer wont boot up or isn’t turning on (power has been checked)</a:t>
            </a:r>
          </a:p>
          <a:p>
            <a:r>
              <a:rPr lang="en-US" dirty="0"/>
              <a:t>Gate will not connect? </a:t>
            </a:r>
            <a:r>
              <a:rPr lang="en-US" dirty="0" err="1"/>
              <a:t>Storlogix</a:t>
            </a:r>
            <a:r>
              <a:rPr lang="en-US" dirty="0"/>
              <a:t> is offline and not reading new codes</a:t>
            </a:r>
          </a:p>
          <a:p>
            <a:r>
              <a:rPr lang="en-US" dirty="0"/>
              <a:t>My email is down and not sending/receiving emails</a:t>
            </a:r>
          </a:p>
          <a:p>
            <a:r>
              <a:rPr lang="en-US" dirty="0"/>
              <a:t>A technician is on site to fix your internet or phone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2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522D8-B73E-5718-8444-0184A79F7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do I get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FFDE1-B45B-5272-154E-8F5037A48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 your DM along with </a:t>
            </a:r>
            <a:r>
              <a:rPr lang="en-US" dirty="0">
                <a:hlinkClick r:id="rId2"/>
              </a:rPr>
              <a:t>helpdesk@tntmgmt.com</a:t>
            </a:r>
            <a:r>
              <a:rPr lang="en-US" dirty="0"/>
              <a:t> (unless computer won’t boot up)</a:t>
            </a:r>
          </a:p>
          <a:p>
            <a:r>
              <a:rPr lang="en-US" dirty="0"/>
              <a:t>If it is the weekend and you have emergency IT situation</a:t>
            </a:r>
          </a:p>
          <a:p>
            <a:pPr lvl="1"/>
            <a:r>
              <a:rPr lang="en-US" dirty="0"/>
              <a:t>Text (714) 356-4196 along with your DM</a:t>
            </a:r>
          </a:p>
          <a:p>
            <a:pPr lvl="2"/>
            <a:r>
              <a:rPr lang="en-US" dirty="0"/>
              <a:t>I can usually handle something within a few hours</a:t>
            </a:r>
          </a:p>
          <a:p>
            <a:r>
              <a:rPr lang="en-US" dirty="0"/>
              <a:t>I have not received a response over 2 hours</a:t>
            </a:r>
          </a:p>
          <a:p>
            <a:pPr lvl="1"/>
            <a:r>
              <a:rPr lang="en-US" dirty="0"/>
              <a:t>Call DM &amp; DM will let you know to call Spencer or not</a:t>
            </a:r>
          </a:p>
        </p:txBody>
      </p:sp>
    </p:spTree>
    <p:extLst>
      <p:ext uri="{BB962C8B-B14F-4D97-AF65-F5344CB8AC3E}">
        <p14:creationId xmlns:p14="http://schemas.microsoft.com/office/powerpoint/2010/main" val="1897933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8F492-0418-DCB8-D4B6-599359D60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TeamViewer? How do I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52502-6368-D59B-DA0A-E3D4B9DDB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Teamviewer</a:t>
            </a:r>
            <a:r>
              <a:rPr lang="en-US" dirty="0"/>
              <a:t> allows Spencer, Kevin or Ruben to access your computer remotely.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send “Your ID” &amp; “password”</a:t>
            </a:r>
          </a:p>
          <a:p>
            <a:r>
              <a:rPr lang="en-US" dirty="0"/>
              <a:t>You must keep it open otherwise it does not allow remote access and the password changes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85C7C7-205D-38D1-C3C5-D1D2F1BC56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9663" y="2404399"/>
            <a:ext cx="2474593" cy="1602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20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B6C08-9EC7-08C6-4EE8-5935E1995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081DA-6C53-6EFD-6DD4-5250DFB8B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 up list to test </a:t>
            </a:r>
            <a:r>
              <a:rPr lang="en-US" dirty="0" err="1"/>
              <a:t>myhub</a:t>
            </a:r>
            <a:r>
              <a:rPr lang="en-US" dirty="0"/>
              <a:t> for a full day on 10/26/2022</a:t>
            </a:r>
          </a:p>
        </p:txBody>
      </p:sp>
    </p:spTree>
    <p:extLst>
      <p:ext uri="{BB962C8B-B14F-4D97-AF65-F5344CB8AC3E}">
        <p14:creationId xmlns:p14="http://schemas.microsoft.com/office/powerpoint/2010/main" val="195601799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4469</TotalTime>
  <Words>417</Words>
  <Application>Microsoft Office PowerPoint</Application>
  <PresentationFormat>Widescreen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IT and Tech Roundtable</vt:lpstr>
      <vt:lpstr>Summary of Items to Be covered</vt:lpstr>
      <vt:lpstr>What is Sitelink Myhub?</vt:lpstr>
      <vt:lpstr>Common IT Issues</vt:lpstr>
      <vt:lpstr>Easy things to try before requesting help</vt:lpstr>
      <vt:lpstr>What is considered an Emergency?</vt:lpstr>
      <vt:lpstr>How do I get help?</vt:lpstr>
      <vt:lpstr>What is TeamViewer? How do I use it?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and Tech Roundtable</dc:title>
  <dc:creator>Spencer Tuohy</dc:creator>
  <cp:lastModifiedBy>Spencer Tuohy</cp:lastModifiedBy>
  <cp:revision>5</cp:revision>
  <dcterms:created xsi:type="dcterms:W3CDTF">2022-09-12T15:34:14Z</dcterms:created>
  <dcterms:modified xsi:type="dcterms:W3CDTF">2022-10-03T23:09:30Z</dcterms:modified>
</cp:coreProperties>
</file>